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90" r:id="rId23"/>
    <p:sldId id="291" r:id="rId24"/>
    <p:sldId id="286" r:id="rId25"/>
    <p:sldId id="285" r:id="rId26"/>
    <p:sldId id="287" r:id="rId27"/>
    <p:sldId id="288" r:id="rId28"/>
    <p:sldId id="289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presProps" Target="presProps.xml" /><Relationship Id="rId40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B14A-AC99-45D3-B25B-B2B33DA96B83}" type="datetimeFigureOut">
              <a:rPr lang="bg-BG" smtClean="0"/>
              <a:pPr/>
              <a:t>17.4.2023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722DB-AAB5-4128-A345-46E5D75CD483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4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4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 /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4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 /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4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 /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4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 /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 /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4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 /><Relationship Id="rId2" Type="http://schemas.openxmlformats.org/officeDocument/2006/relationships/image" Target="../media/image46.jpeg" /><Relationship Id="rId1" Type="http://schemas.openxmlformats.org/officeDocument/2006/relationships/slideLayout" Target="../slideLayouts/slideLayout4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 /><Relationship Id="rId2" Type="http://schemas.openxmlformats.org/officeDocument/2006/relationships/image" Target="../media/image48.jpeg" /><Relationship Id="rId1" Type="http://schemas.openxmlformats.org/officeDocument/2006/relationships/slideLayout" Target="../slideLayouts/slideLayout4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 /><Relationship Id="rId2" Type="http://schemas.openxmlformats.org/officeDocument/2006/relationships/image" Target="../media/image50.jpeg" /><Relationship Id="rId1" Type="http://schemas.openxmlformats.org/officeDocument/2006/relationships/slideLayout" Target="../slideLayouts/slideLayout4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 /><Relationship Id="rId2" Type="http://schemas.openxmlformats.org/officeDocument/2006/relationships/image" Target="../media/image52.jpeg" /><Relationship Id="rId1" Type="http://schemas.openxmlformats.org/officeDocument/2006/relationships/slideLayout" Target="../slideLayouts/slideLayout4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 /><Relationship Id="rId2" Type="http://schemas.openxmlformats.org/officeDocument/2006/relationships/image" Target="../media/image54.jpeg" /><Relationship Id="rId1" Type="http://schemas.openxmlformats.org/officeDocument/2006/relationships/slideLayout" Target="../slideLayouts/slideLayout4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 /><Relationship Id="rId2" Type="http://schemas.openxmlformats.org/officeDocument/2006/relationships/image" Target="../media/image56.jpe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4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 /><Relationship Id="rId2" Type="http://schemas.openxmlformats.org/officeDocument/2006/relationships/image" Target="../media/image58.jpeg" /><Relationship Id="rId1" Type="http://schemas.openxmlformats.org/officeDocument/2006/relationships/slideLayout" Target="../slideLayouts/slideLayout4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 /><Relationship Id="rId2" Type="http://schemas.openxmlformats.org/officeDocument/2006/relationships/image" Target="../media/image60.jpeg" /><Relationship Id="rId1" Type="http://schemas.openxmlformats.org/officeDocument/2006/relationships/slideLayout" Target="../slideLayouts/slideLayout4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 /><Relationship Id="rId2" Type="http://schemas.openxmlformats.org/officeDocument/2006/relationships/image" Target="../media/image62.jpeg" /><Relationship Id="rId1" Type="http://schemas.openxmlformats.org/officeDocument/2006/relationships/slideLayout" Target="../slideLayouts/slideLayout4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 /><Relationship Id="rId2" Type="http://schemas.openxmlformats.org/officeDocument/2006/relationships/image" Target="../media/image64.jpeg" /><Relationship Id="rId1" Type="http://schemas.openxmlformats.org/officeDocument/2006/relationships/slideLayout" Target="../slideLayouts/slideLayout4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 /><Relationship Id="rId2" Type="http://schemas.openxmlformats.org/officeDocument/2006/relationships/image" Target="../media/image66.jpeg" /><Relationship Id="rId1" Type="http://schemas.openxmlformats.org/officeDocument/2006/relationships/slideLayout" Target="../slideLayouts/slideLayout4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 /><Relationship Id="rId2" Type="http://schemas.openxmlformats.org/officeDocument/2006/relationships/image" Target="../media/image68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r>
              <a:rPr lang="bg-BG" dirty="0"/>
              <a:t>01.05.2022 г </a:t>
            </a:r>
            <a:br>
              <a:rPr lang="bg-BG" dirty="0"/>
            </a:br>
            <a:r>
              <a:rPr lang="bg-BG" dirty="0"/>
              <a:t>“НА НАШИТЕ ПЛЕЩИ </a:t>
            </a:r>
            <a:br>
              <a:rPr lang="bg-BG" dirty="0"/>
            </a:br>
            <a:r>
              <a:rPr lang="bg-BG" dirty="0"/>
              <a:t>СА ВАШИТЕ МЕЧТИ”</a:t>
            </a:r>
          </a:p>
        </p:txBody>
      </p:sp>
      <p:pic>
        <p:nvPicPr>
          <p:cNvPr id="4" name="Content Placeholder 3" descr="284116368_114812377902739_1654469315902924479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643182"/>
            <a:ext cx="6000792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ln w="57150">
            <a:solidFill>
              <a:srgbClr val="92D050"/>
            </a:solidFill>
          </a:ln>
        </p:spPr>
        <p:txBody>
          <a:bodyPr/>
          <a:lstStyle/>
          <a:p>
            <a:r>
              <a:rPr lang="bg-BG" dirty="0"/>
              <a:t>СПАЗВАМЕ ТРАДИЦИИТЕ</a:t>
            </a:r>
          </a:p>
        </p:txBody>
      </p:sp>
      <p:pic>
        <p:nvPicPr>
          <p:cNvPr id="5" name="Content Placeholder 4" descr="коледа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71678"/>
            <a:ext cx="3971924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коледа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143116"/>
            <a:ext cx="3786214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r>
              <a:rPr lang="bg-BG" dirty="0"/>
              <a:t>УЧАСТВАМЕ С ТРЕПЕТ</a:t>
            </a:r>
          </a:p>
        </p:txBody>
      </p:sp>
      <p:pic>
        <p:nvPicPr>
          <p:cNvPr id="5" name="Content Placeholder 4" descr="коледа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285860"/>
            <a:ext cx="3543296" cy="1857388"/>
          </a:xfrm>
        </p:spPr>
      </p:pic>
      <p:pic>
        <p:nvPicPr>
          <p:cNvPr id="6" name="Content Placeholder 5" descr="коледа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1214422"/>
            <a:ext cx="9144000" cy="5643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bg-BG" dirty="0"/>
              <a:t>ВЯРВАМЕ В КОЛЕДНАТА МАГИЯ</a:t>
            </a:r>
          </a:p>
        </p:txBody>
      </p:sp>
      <p:pic>
        <p:nvPicPr>
          <p:cNvPr id="5" name="Content Placeholder 4" descr="коледа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376752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коледа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00200"/>
            <a:ext cx="365649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bg-BG" dirty="0"/>
              <a:t>ПОДГОТВЯМЕ КОЛЕДНИ ЧУДЕСА</a:t>
            </a:r>
          </a:p>
        </p:txBody>
      </p:sp>
      <p:pic>
        <p:nvPicPr>
          <p:cNvPr id="5" name="Content Placeholder 4" descr="колед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400052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коледа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bg-BG" dirty="0"/>
              <a:t>ЛЮБОВТА НЕ НИ Е ЧУЖДА</a:t>
            </a:r>
          </a:p>
        </p:txBody>
      </p:sp>
      <p:pic>
        <p:nvPicPr>
          <p:cNvPr id="5" name="Content Placeholder 4" descr="валентин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85926"/>
            <a:ext cx="4038600" cy="3594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валентин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85926"/>
            <a:ext cx="4038600" cy="3598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76200"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r>
              <a:rPr lang="bg-BG" dirty="0"/>
              <a:t>И Я ПОСРЕЩАМЕ СЪС СЪРЦЕ</a:t>
            </a:r>
          </a:p>
        </p:txBody>
      </p:sp>
      <p:pic>
        <p:nvPicPr>
          <p:cNvPr id="5" name="Content Placeholder 4" descr="валентин 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14488"/>
            <a:ext cx="4257676" cy="435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Content Placeholder 7" descr="валентин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67370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76200">
            <a:solidFill>
              <a:srgbClr val="00B050"/>
            </a:solidFill>
          </a:ln>
        </p:spPr>
        <p:txBody>
          <a:bodyPr/>
          <a:lstStyle/>
          <a:p>
            <a:r>
              <a:rPr lang="bg-BG" dirty="0"/>
              <a:t>СЕЗОНИТЕ СА НАШИ СПЪТНИЦИ</a:t>
            </a:r>
          </a:p>
        </p:txBody>
      </p:sp>
      <p:pic>
        <p:nvPicPr>
          <p:cNvPr id="5" name="Content Placeholder 4" descr="есен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92909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есен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600200"/>
            <a:ext cx="414340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3500000" scaled="1"/>
            <a:tileRect/>
          </a:gradFill>
          <a:ln w="76200"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bg-BG" dirty="0"/>
              <a:t>ДАРЯВАМЕ ИМ НАШАТА РАДОСТ</a:t>
            </a:r>
          </a:p>
        </p:txBody>
      </p:sp>
      <p:pic>
        <p:nvPicPr>
          <p:cNvPr id="5" name="Content Placeholder 4" descr="есен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378621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есен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571612"/>
            <a:ext cx="4000528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bg-BG" dirty="0"/>
              <a:t>ЩАСТЛИВИ  СМЕ ЗАЕДНО</a:t>
            </a:r>
          </a:p>
        </p:txBody>
      </p:sp>
      <p:pic>
        <p:nvPicPr>
          <p:cNvPr id="5" name="Content Placeholder 4" descr="рожден ден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071678"/>
            <a:ext cx="4038600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рожден ден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71678"/>
            <a:ext cx="4038600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g-BG" dirty="0"/>
              <a:t>ПРАЗНУВАМЕ СВОИТЕ </a:t>
            </a:r>
            <a:br>
              <a:rPr lang="bg-BG" dirty="0"/>
            </a:br>
            <a:r>
              <a:rPr lang="bg-BG" dirty="0"/>
              <a:t>РОЖДЕНИ ДНИ</a:t>
            </a:r>
          </a:p>
        </p:txBody>
      </p:sp>
      <p:pic>
        <p:nvPicPr>
          <p:cNvPr id="5" name="Content Placeholder 4" descr="рож.ден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2842" y="1600200"/>
            <a:ext cx="370772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р.д.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600200"/>
            <a:ext cx="371477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76200"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bg-BG" dirty="0"/>
              <a:t>ЕДНО НОВО НАЧАЛО</a:t>
            </a:r>
          </a:p>
        </p:txBody>
      </p:sp>
      <p:pic>
        <p:nvPicPr>
          <p:cNvPr id="7" name="Content Placeholder 6" descr="заедно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4000528" cy="4643470"/>
          </a:xfrm>
          <a:prstGeom prst="rect">
            <a:avLst/>
          </a:prstGeom>
          <a:ln w="1905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Content Placeholder 7" descr="заедно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500174"/>
            <a:ext cx="4038600" cy="4714908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bg-BG" dirty="0"/>
              <a:t> НАДГРАЖДАМЕ УМЕНИЯТА СИ</a:t>
            </a:r>
          </a:p>
        </p:txBody>
      </p:sp>
      <p:pic>
        <p:nvPicPr>
          <p:cNvPr id="5" name="Content Placeholder 4" descr="градим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градим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chemeClr val="tx1"/>
            </a:solidFill>
          </a:ln>
        </p:spPr>
        <p:txBody>
          <a:bodyPr/>
          <a:lstStyle/>
          <a:p>
            <a:r>
              <a:rPr lang="bg-BG" dirty="0"/>
              <a:t>ПОЛАГАМЕ УСИЛИЯ</a:t>
            </a:r>
          </a:p>
        </p:txBody>
      </p:sp>
      <p:pic>
        <p:nvPicPr>
          <p:cNvPr id="5" name="Content Placeholder 4" descr="градим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градим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500174"/>
            <a:ext cx="392909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7620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bg-BG" dirty="0"/>
              <a:t>УЧИМ</a:t>
            </a:r>
          </a:p>
        </p:txBody>
      </p:sp>
      <p:pic>
        <p:nvPicPr>
          <p:cNvPr id="5" name="Content Placeholder 4" descr="противопожар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785926"/>
            <a:ext cx="4038600" cy="41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противопожар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857364"/>
            <a:ext cx="3643338" cy="4071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rgbClr val="0070C0"/>
            </a:solidFill>
          </a:ln>
        </p:spPr>
        <p:txBody>
          <a:bodyPr/>
          <a:lstStyle/>
          <a:p>
            <a:r>
              <a:rPr lang="bg-BG" dirty="0"/>
              <a:t>СПОДЕЛЯМЕ ПРАЗНИЦИТЕ </a:t>
            </a:r>
          </a:p>
        </p:txBody>
      </p:sp>
      <p:pic>
        <p:nvPicPr>
          <p:cNvPr id="5" name="Content Placeholder 4" descr="ден на  мед.раб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364333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мед.пом.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2071678"/>
            <a:ext cx="4038600" cy="323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bg-BG" dirty="0"/>
              <a:t>ГРАДИМ</a:t>
            </a:r>
          </a:p>
        </p:txBody>
      </p:sp>
      <p:pic>
        <p:nvPicPr>
          <p:cNvPr id="5" name="Content Placeholder 4" descr="творчество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392909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им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bg-BG" dirty="0"/>
              <a:t>ТВОРИМ</a:t>
            </a:r>
          </a:p>
        </p:txBody>
      </p:sp>
      <p:pic>
        <p:nvPicPr>
          <p:cNvPr id="5" name="Content Placeholder 4" descr="творчество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600200"/>
            <a:ext cx="360892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чество2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bg-BG" dirty="0"/>
              <a:t>МЕЧТАЕМ</a:t>
            </a:r>
          </a:p>
        </p:txBody>
      </p:sp>
      <p:pic>
        <p:nvPicPr>
          <p:cNvPr id="5" name="Content Placeholder 4" descr="творчество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571612"/>
            <a:ext cx="367370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чество2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600200"/>
            <a:ext cx="372795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bg-BG" dirty="0"/>
              <a:t>ИЗРАБОТВАМЕ УНИКАЛНИ НЕЩА</a:t>
            </a:r>
          </a:p>
        </p:txBody>
      </p:sp>
      <p:pic>
        <p:nvPicPr>
          <p:cNvPr id="5" name="Content Placeholder 4" descr="марта 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64305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баба марта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00200"/>
            <a:ext cx="364986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bg-BG" dirty="0"/>
              <a:t>СПОДЕЛЯМЕ С ПРИЯТЕЛИ</a:t>
            </a:r>
          </a:p>
        </p:txBody>
      </p:sp>
      <p:pic>
        <p:nvPicPr>
          <p:cNvPr id="5" name="Content Placeholder 4" descr="баба март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8802"/>
            <a:ext cx="4038600" cy="3455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заедно марта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81657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g-BG" dirty="0"/>
              <a:t>ЗНАЕМ, ЧЕ ВСИЧКО Е ВЪЗМОЖНО, КОГАТО СМЕ ЗДРАВИ</a:t>
            </a:r>
          </a:p>
        </p:txBody>
      </p:sp>
      <p:pic>
        <p:nvPicPr>
          <p:cNvPr id="5" name="Content Placeholder 4" descr="здраве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600200"/>
            <a:ext cx="381657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здраве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143116"/>
            <a:ext cx="4038600" cy="323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r>
              <a:rPr lang="bg-BG" dirty="0"/>
              <a:t>ГРАДИМ ЗАЕДНО НАШЕТО БЪДЕЩЕ</a:t>
            </a:r>
          </a:p>
        </p:txBody>
      </p:sp>
      <p:pic>
        <p:nvPicPr>
          <p:cNvPr id="5" name="Content Placeholder 4" descr="градим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929090" cy="4525963"/>
          </a:xfrm>
          <a:prstGeom prst="rect">
            <a:avLst/>
          </a:prstGeom>
          <a:ln w="190500" cap="sq">
            <a:solidFill>
              <a:schemeClr val="accent3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Content Placeholder 5" descr="заедно творим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00200"/>
            <a:ext cx="3929089" cy="4525963"/>
          </a:xfrm>
          <a:prstGeom prst="rect">
            <a:avLst/>
          </a:prstGeom>
          <a:ln w="190500" cap="sq">
            <a:solidFill>
              <a:schemeClr val="accent3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  <a:solidFill>
            <a:schemeClr val="tx2">
              <a:lumMod val="40000"/>
              <a:lumOff val="60000"/>
            </a:schemeClr>
          </a:soli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bg-BG" dirty="0"/>
              <a:t>АКТИВНО СПОРТУВАМЕ</a:t>
            </a:r>
          </a:p>
        </p:txBody>
      </p:sp>
      <p:pic>
        <p:nvPicPr>
          <p:cNvPr id="5" name="Content Placeholder 4" descr="здраве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28868"/>
            <a:ext cx="4038600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здраве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bg-BG" dirty="0"/>
              <a:t>ВЪРВИМ НАПРЕД</a:t>
            </a:r>
          </a:p>
        </p:txBody>
      </p:sp>
      <p:pic>
        <p:nvPicPr>
          <p:cNvPr id="6" name="Content Placeholder 5" descr="здраве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57364"/>
            <a:ext cx="4038600" cy="3526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Content Placeholder 6" descr="здраве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57364"/>
            <a:ext cx="4038600" cy="3522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76200">
            <a:solidFill>
              <a:srgbClr val="0070C0"/>
            </a:solidFill>
          </a:ln>
        </p:spPr>
        <p:txBody>
          <a:bodyPr/>
          <a:lstStyle/>
          <a:p>
            <a:r>
              <a:rPr lang="bg-BG" dirty="0"/>
              <a:t>ПОМАГАМЕ</a:t>
            </a:r>
          </a:p>
        </p:txBody>
      </p:sp>
      <p:pic>
        <p:nvPicPr>
          <p:cNvPr id="5" name="Content Placeholder 4" descr="помагам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857652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помагаме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571612"/>
            <a:ext cx="387443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bg-BG" dirty="0"/>
              <a:t>ЗНАЕМ, ЧЕ ЗАЕДНО ЩЕ УСПЕЕМ</a:t>
            </a:r>
          </a:p>
        </p:txBody>
      </p:sp>
      <p:pic>
        <p:nvPicPr>
          <p:cNvPr id="5" name="Content Placeholder 4" descr="заедно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14488"/>
            <a:ext cx="4038600" cy="3663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заедно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85926"/>
            <a:ext cx="4038600" cy="3594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7620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g-BG" dirty="0"/>
              <a:t>ДЪРЖИМ СЕ ЗА РЪЦЕ И ПРОДЪЛЖАВАМЕ</a:t>
            </a:r>
          </a:p>
        </p:txBody>
      </p:sp>
      <p:pic>
        <p:nvPicPr>
          <p:cNvPr id="5" name="Content Placeholder 4" descr="щасти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8802"/>
            <a:ext cx="4038600" cy="3454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щастие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28802"/>
            <a:ext cx="4038600" cy="3454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C00000"/>
            </a:solidFill>
          </a:ln>
        </p:spPr>
        <p:txBody>
          <a:bodyPr/>
          <a:lstStyle/>
          <a:p>
            <a:r>
              <a:rPr lang="bg-BG" dirty="0"/>
              <a:t>ЧЕСТИТА НИ ГОДИШНИНА</a:t>
            </a:r>
          </a:p>
        </p:txBody>
      </p:sp>
      <p:pic>
        <p:nvPicPr>
          <p:cNvPr id="5" name="Content Placeholder 4" descr="здраве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8802"/>
            <a:ext cx="4038600" cy="3448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104166992_3047794268669327_8739372112181591372_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28802"/>
            <a:ext cx="4038600" cy="3448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57150">
            <a:solidFill>
              <a:srgbClr val="00B050"/>
            </a:solidFill>
          </a:ln>
        </p:spPr>
        <p:txBody>
          <a:bodyPr/>
          <a:lstStyle/>
          <a:p>
            <a:r>
              <a:rPr lang="bg-BG" dirty="0"/>
              <a:t>ГРАДИМ С ОБИЧ И ОТДАДЕНОСТ</a:t>
            </a:r>
          </a:p>
        </p:txBody>
      </p:sp>
      <p:pic>
        <p:nvPicPr>
          <p:cNvPr id="5" name="Content Placeholder 4" descr="заедно творим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4071966" cy="4697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92D05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чество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428736"/>
            <a:ext cx="4071966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92D05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bg-BG" dirty="0"/>
              <a:t>СЪЗДАВАМЕ ТВОРЧЕСТВО  </a:t>
            </a:r>
            <a:br>
              <a:rPr lang="bg-BG" dirty="0"/>
            </a:br>
            <a:r>
              <a:rPr lang="bg-BG" dirty="0"/>
              <a:t>ПО СВОЙ НАЧИН</a:t>
            </a:r>
          </a:p>
        </p:txBody>
      </p:sp>
      <p:pic>
        <p:nvPicPr>
          <p:cNvPr id="5" name="Content Placeholder 4" descr="творчество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28802"/>
            <a:ext cx="4038600" cy="4357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чество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928802"/>
            <a:ext cx="4038600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28575">
            <a:solidFill>
              <a:srgbClr val="00B0F0"/>
            </a:solidFill>
          </a:ln>
        </p:spPr>
        <p:txBody>
          <a:bodyPr/>
          <a:lstStyle/>
          <a:p>
            <a:r>
              <a:rPr lang="bg-BG" dirty="0"/>
              <a:t>ПРОДЪЛЖАВАМЕ С УСТРЕМ</a:t>
            </a:r>
          </a:p>
        </p:txBody>
      </p:sp>
      <p:pic>
        <p:nvPicPr>
          <p:cNvPr id="5" name="Content Placeholder 4" descr="творчество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92909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творчество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745140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8100">
            <a:solidFill>
              <a:srgbClr val="00B0F0"/>
            </a:solidFill>
          </a:ln>
        </p:spPr>
        <p:txBody>
          <a:bodyPr/>
          <a:lstStyle/>
          <a:p>
            <a:r>
              <a:rPr lang="bg-BG" dirty="0"/>
              <a:t>НАДГРАЖДАМЕ</a:t>
            </a:r>
          </a:p>
        </p:txBody>
      </p:sp>
      <p:pic>
        <p:nvPicPr>
          <p:cNvPr id="5" name="Content Placeholder 4" descr="градеж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400052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градим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571612"/>
            <a:ext cx="403741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bg-BG" dirty="0"/>
              <a:t>СОЦИАЛЕН ЖИВОТ </a:t>
            </a:r>
            <a:br>
              <a:rPr lang="bg-BG" dirty="0"/>
            </a:br>
            <a:r>
              <a:rPr lang="bg-BG" dirty="0"/>
              <a:t>УЧАСТВАМЕ АКТИВНО</a:t>
            </a:r>
          </a:p>
        </p:txBody>
      </p:sp>
      <p:pic>
        <p:nvPicPr>
          <p:cNvPr id="5" name="Content Placeholder 4" descr="левск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4071966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Content Placeholder 7" descr="левски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571612"/>
            <a:ext cx="395945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</p:spPr>
        <p:txBody>
          <a:bodyPr/>
          <a:lstStyle/>
          <a:p>
            <a:r>
              <a:rPr lang="bg-BG" dirty="0"/>
              <a:t>ПРОЯВЯВАМЕ КРЕАТИВНОСТ</a:t>
            </a:r>
          </a:p>
        </p:txBody>
      </p:sp>
      <p:pic>
        <p:nvPicPr>
          <p:cNvPr id="5" name="Content Placeholder 4" descr="левски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600200"/>
            <a:ext cx="4000528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Content Placeholder 5" descr="левски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600200"/>
            <a:ext cx="4143404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107</Words>
  <Application>Microsoft Office PowerPoint</Application>
  <PresentationFormat>Презентация на цял екран (4:3)</PresentationFormat>
  <Paragraphs>35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35</vt:i4>
      </vt:variant>
    </vt:vector>
  </HeadingPairs>
  <TitlesOfParts>
    <vt:vector size="36" baseType="lpstr">
      <vt:lpstr>Office Theme</vt:lpstr>
      <vt:lpstr>01.05.2022 г  “НА НАШИТЕ ПЛЕЩИ  СА ВАШИТЕ МЕЧТИ”</vt:lpstr>
      <vt:lpstr>ЕДНО НОВО НАЧАЛО</vt:lpstr>
      <vt:lpstr>ГРАДИМ ЗАЕДНО НАШЕТО БЪДЕЩЕ</vt:lpstr>
      <vt:lpstr>ГРАДИМ С ОБИЧ И ОТДАДЕНОСТ</vt:lpstr>
      <vt:lpstr>СЪЗДАВАМЕ ТВОРЧЕСТВО   ПО СВОЙ НАЧИН</vt:lpstr>
      <vt:lpstr>ПРОДЪЛЖАВАМЕ С УСТРЕМ</vt:lpstr>
      <vt:lpstr>НАДГРАЖДАМЕ</vt:lpstr>
      <vt:lpstr>СОЦИАЛЕН ЖИВОТ  УЧАСТВАМЕ АКТИВНО</vt:lpstr>
      <vt:lpstr>ПРОЯВЯВАМЕ КРЕАТИВНОСТ</vt:lpstr>
      <vt:lpstr>СПАЗВАМЕ ТРАДИЦИИТЕ</vt:lpstr>
      <vt:lpstr>УЧАСТВАМЕ С ТРЕПЕТ</vt:lpstr>
      <vt:lpstr>ВЯРВАМЕ В КОЛЕДНАТА МАГИЯ</vt:lpstr>
      <vt:lpstr>ПОДГОТВЯМЕ КОЛЕДНИ ЧУДЕСА</vt:lpstr>
      <vt:lpstr>ЛЮБОВТА НЕ НИ Е ЧУЖДА</vt:lpstr>
      <vt:lpstr>И Я ПОСРЕЩАМЕ СЪС СЪРЦЕ</vt:lpstr>
      <vt:lpstr>СЕЗОНИТЕ СА НАШИ СПЪТНИЦИ</vt:lpstr>
      <vt:lpstr>ДАРЯВАМЕ ИМ НАШАТА РАДОСТ</vt:lpstr>
      <vt:lpstr>ЩАСТЛИВИ  СМЕ ЗАЕДНО</vt:lpstr>
      <vt:lpstr>ПРАЗНУВАМЕ СВОИТЕ  РОЖДЕНИ ДНИ</vt:lpstr>
      <vt:lpstr> НАДГРАЖДАМЕ УМЕНИЯТА СИ</vt:lpstr>
      <vt:lpstr>ПОЛАГАМЕ УСИЛИЯ</vt:lpstr>
      <vt:lpstr>УЧИМ</vt:lpstr>
      <vt:lpstr>СПОДЕЛЯМЕ ПРАЗНИЦИТЕ </vt:lpstr>
      <vt:lpstr>ГРАДИМ</vt:lpstr>
      <vt:lpstr>ТВОРИМ</vt:lpstr>
      <vt:lpstr>МЕЧТАЕМ</vt:lpstr>
      <vt:lpstr>ИЗРАБОТВАМЕ УНИКАЛНИ НЕЩА</vt:lpstr>
      <vt:lpstr>СПОДЕЛЯМЕ С ПРИЯТЕЛИ</vt:lpstr>
      <vt:lpstr>ЗНАЕМ, ЧЕ ВСИЧКО Е ВЪЗМОЖНО, КОГАТО СМЕ ЗДРАВИ</vt:lpstr>
      <vt:lpstr>АКТИВНО СПОРТУВАМЕ</vt:lpstr>
      <vt:lpstr>ВЪРВИМ НАПРЕД</vt:lpstr>
      <vt:lpstr>ПОМАГАМЕ</vt:lpstr>
      <vt:lpstr>ЗНАЕМ, ЧЕ ЗАЕДНО ЩЕ УСПЕЕМ</vt:lpstr>
      <vt:lpstr>ДЪРЖИМ СЕ ЗА РЪЦЕ И ПРОДЪЛЖАВАМЕ</vt:lpstr>
      <vt:lpstr>ЧЕСТИТА НИ ГОДИШНИНА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Потребител на Windows</dc:creator>
  <cp:lastModifiedBy>Стойка Дойкова</cp:lastModifiedBy>
  <cp:revision>73</cp:revision>
  <dcterms:created xsi:type="dcterms:W3CDTF">2023-04-17T05:58:22Z</dcterms:created>
  <dcterms:modified xsi:type="dcterms:W3CDTF">2023-04-17T09:39:23Z</dcterms:modified>
</cp:coreProperties>
</file>